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67" r:id="rId2"/>
    <p:sldId id="29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5/13/2023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5/13/2023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up of colorful seashe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4624183"/>
          </a:xfrm>
          <a:prstGeom prst="rect">
            <a:avLst/>
          </a:prstGeom>
        </p:spPr>
      </p:pic>
      <p:sp useBgFill="1">
        <p:nvSpPr>
          <p:cNvPr id="7" name="Rectangle 6"/>
          <p:cNvSpPr/>
          <p:nvPr/>
        </p:nvSpPr>
        <p:spPr bwMode="white">
          <a:xfrm>
            <a:off x="0" y="3074521"/>
            <a:ext cx="12201888" cy="3783479"/>
          </a:xfrm>
          <a:custGeom>
            <a:avLst/>
            <a:gdLst/>
            <a:ahLst/>
            <a:cxnLst/>
            <a:rect l="l" t="t" r="r" b="b"/>
            <a:pathLst>
              <a:path w="12201888" h="3783479">
                <a:moveTo>
                  <a:pt x="12201888" y="0"/>
                </a:moveTo>
                <a:cubicBezTo>
                  <a:pt x="12200429" y="1116741"/>
                  <a:pt x="12191467" y="2278498"/>
                  <a:pt x="12188825" y="3404540"/>
                </a:cubicBezTo>
                <a:lnTo>
                  <a:pt x="12188825" y="3554879"/>
                </a:lnTo>
                <a:lnTo>
                  <a:pt x="12188825" y="3690879"/>
                </a:lnTo>
                <a:lnTo>
                  <a:pt x="12188825" y="3707279"/>
                </a:lnTo>
                <a:lnTo>
                  <a:pt x="12188825" y="3783479"/>
                </a:lnTo>
                <a:lnTo>
                  <a:pt x="0" y="3783479"/>
                </a:lnTo>
                <a:lnTo>
                  <a:pt x="0" y="3707279"/>
                </a:lnTo>
                <a:lnTo>
                  <a:pt x="0" y="3554879"/>
                </a:lnTo>
                <a:lnTo>
                  <a:pt x="0" y="641399"/>
                </a:lnTo>
                <a:cubicBezTo>
                  <a:pt x="3601335" y="-419044"/>
                  <a:pt x="9102102" y="1605485"/>
                  <a:pt x="1220188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3937321"/>
            <a:ext cx="9601200" cy="162527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3814" y="5641975"/>
            <a:ext cx="9601200" cy="9141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sp>
        <p:nvSpPr>
          <p:cNvPr id="10" name="Freeform 9"/>
          <p:cNvSpPr/>
          <p:nvPr/>
        </p:nvSpPr>
        <p:spPr>
          <a:xfrm rot="21388434">
            <a:off x="12235" y="2969834"/>
            <a:ext cx="12169907" cy="1238081"/>
          </a:xfrm>
          <a:custGeom>
            <a:avLst/>
            <a:gdLst/>
            <a:ahLst/>
            <a:cxnLst/>
            <a:rect l="l" t="t" r="r" b="b"/>
            <a:pathLst>
              <a:path w="12169907" h="1238081">
                <a:moveTo>
                  <a:pt x="2807331" y="101460"/>
                </a:moveTo>
                <a:cubicBezTo>
                  <a:pt x="6135545" y="328205"/>
                  <a:pt x="6673951" y="1596392"/>
                  <a:pt x="12165744" y="982579"/>
                </a:cubicBezTo>
                <a:lnTo>
                  <a:pt x="12160227" y="1072100"/>
                </a:lnTo>
                <a:cubicBezTo>
                  <a:pt x="5416860" y="1825439"/>
                  <a:pt x="6141899" y="-258272"/>
                  <a:pt x="0" y="232833"/>
                </a:cubicBezTo>
                <a:lnTo>
                  <a:pt x="5492" y="143708"/>
                </a:lnTo>
                <a:cubicBezTo>
                  <a:pt x="1145422" y="52200"/>
                  <a:pt x="2048826" y="49784"/>
                  <a:pt x="2807331" y="101460"/>
                </a:cubicBezTo>
                <a:close/>
                <a:moveTo>
                  <a:pt x="2811494" y="33894"/>
                </a:moveTo>
                <a:cubicBezTo>
                  <a:pt x="6139708" y="260639"/>
                  <a:pt x="6678114" y="1528826"/>
                  <a:pt x="12169907" y="915013"/>
                </a:cubicBezTo>
                <a:lnTo>
                  <a:pt x="12168059" y="945013"/>
                </a:lnTo>
                <a:cubicBezTo>
                  <a:pt x="5424692" y="1698351"/>
                  <a:pt x="6149730" y="-385359"/>
                  <a:pt x="7832" y="105746"/>
                </a:cubicBezTo>
                <a:lnTo>
                  <a:pt x="9656" y="76142"/>
                </a:lnTo>
                <a:cubicBezTo>
                  <a:pt x="1149586" y="-15366"/>
                  <a:pt x="2052990" y="-17782"/>
                  <a:pt x="2811494" y="33894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90000"/>
                  <a:lumMod val="80000"/>
                  <a:lumOff val="20000"/>
                </a:schemeClr>
              </a:gs>
              <a:gs pos="18000">
                <a:schemeClr val="bg2">
                  <a:lumMod val="92000"/>
                </a:schemeClr>
              </a:gs>
              <a:gs pos="37000">
                <a:schemeClr val="bg2">
                  <a:alpha val="90000"/>
                  <a:lumMod val="91000"/>
                </a:schemeClr>
              </a:gs>
              <a:gs pos="100000">
                <a:schemeClr val="bg2">
                  <a:lumMod val="80000"/>
                  <a:lumOff val="20000"/>
                </a:schemeClr>
              </a:gs>
            </a:gsLst>
            <a:path path="shape">
              <a:fillToRect l="50000" t="50000" r="50000" b="50000"/>
            </a:path>
          </a:gra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Freeform 10"/>
          <p:cNvSpPr/>
          <p:nvPr/>
        </p:nvSpPr>
        <p:spPr>
          <a:xfrm rot="21388434">
            <a:off x="29672" y="2764068"/>
            <a:ext cx="12205856" cy="1559261"/>
          </a:xfrm>
          <a:custGeom>
            <a:avLst/>
            <a:gdLst/>
            <a:ahLst/>
            <a:cxnLst/>
            <a:rect l="l" t="t" r="r" b="b"/>
            <a:pathLst>
              <a:path w="12205856" h="1559261">
                <a:moveTo>
                  <a:pt x="12190266" y="1521455"/>
                </a:moveTo>
                <a:lnTo>
                  <a:pt x="12190701" y="1521482"/>
                </a:lnTo>
                <a:lnTo>
                  <a:pt x="12188851" y="1559261"/>
                </a:lnTo>
                <a:lnTo>
                  <a:pt x="12188416" y="1559245"/>
                </a:lnTo>
                <a:close/>
                <a:moveTo>
                  <a:pt x="12205856" y="208119"/>
                </a:moveTo>
                <a:lnTo>
                  <a:pt x="12203734" y="242562"/>
                </a:lnTo>
                <a:cubicBezTo>
                  <a:pt x="6796720" y="1874914"/>
                  <a:pt x="3447529" y="-395170"/>
                  <a:pt x="0" y="109344"/>
                </a:cubicBezTo>
                <a:lnTo>
                  <a:pt x="2124" y="74883"/>
                </a:lnTo>
                <a:cubicBezTo>
                  <a:pt x="3449654" y="-429611"/>
                  <a:pt x="6798843" y="1840472"/>
                  <a:pt x="12205856" y="208119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30000"/>
                  <a:lumMod val="0"/>
                  <a:lumOff val="100000"/>
                </a:schemeClr>
              </a:gs>
              <a:gs pos="100000">
                <a:schemeClr val="bg2">
                  <a:alpha val="48000"/>
                </a:schemeClr>
              </a:gs>
            </a:gsLst>
            <a:lin ang="27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2" name="Freeform 11"/>
          <p:cNvSpPr/>
          <p:nvPr/>
        </p:nvSpPr>
        <p:spPr>
          <a:xfrm rot="21388434">
            <a:off x="-4585" y="3108508"/>
            <a:ext cx="12215153" cy="1052652"/>
          </a:xfrm>
          <a:custGeom>
            <a:avLst/>
            <a:gdLst/>
            <a:ahLst/>
            <a:cxnLst/>
            <a:rect l="l" t="t" r="r" b="b"/>
            <a:pathLst>
              <a:path w="12215153" h="1052652">
                <a:moveTo>
                  <a:pt x="12199582" y="613499"/>
                </a:moveTo>
                <a:lnTo>
                  <a:pt x="12196535" y="662961"/>
                </a:lnTo>
                <a:cubicBezTo>
                  <a:pt x="8659170" y="1895884"/>
                  <a:pt x="3236150" y="-250863"/>
                  <a:pt x="0" y="412868"/>
                </a:cubicBezTo>
                <a:lnTo>
                  <a:pt x="3057" y="363268"/>
                </a:lnTo>
                <a:cubicBezTo>
                  <a:pt x="3239190" y="-300459"/>
                  <a:pt x="8662172" y="1846263"/>
                  <a:pt x="12199582" y="613499"/>
                </a:cubicBezTo>
                <a:close/>
                <a:moveTo>
                  <a:pt x="12208353" y="471141"/>
                </a:moveTo>
                <a:lnTo>
                  <a:pt x="12202868" y="560177"/>
                </a:lnTo>
                <a:cubicBezTo>
                  <a:pt x="8665592" y="1793383"/>
                  <a:pt x="3242519" y="-353436"/>
                  <a:pt x="6325" y="310230"/>
                </a:cubicBezTo>
                <a:lnTo>
                  <a:pt x="11827" y="220949"/>
                </a:lnTo>
                <a:cubicBezTo>
                  <a:pt x="3247993" y="-442711"/>
                  <a:pt x="8670998" y="1704066"/>
                  <a:pt x="12208353" y="471141"/>
                </a:cubicBezTo>
                <a:close/>
                <a:moveTo>
                  <a:pt x="12215153" y="360807"/>
                </a:moveTo>
                <a:lnTo>
                  <a:pt x="12212631" y="401743"/>
                </a:lnTo>
                <a:cubicBezTo>
                  <a:pt x="8696050" y="1669577"/>
                  <a:pt x="3274141" y="-472216"/>
                  <a:pt x="15523" y="160967"/>
                </a:cubicBezTo>
                <a:lnTo>
                  <a:pt x="18051" y="119938"/>
                </a:lnTo>
                <a:cubicBezTo>
                  <a:pt x="3276657" y="-513245"/>
                  <a:pt x="8698537" y="1628531"/>
                  <a:pt x="12215153" y="360807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47000"/>
                  <a:lumMod val="0"/>
                  <a:lumOff val="100000"/>
                </a:schemeClr>
              </a:gs>
              <a:gs pos="100000">
                <a:schemeClr val="bg2">
                  <a:alpha val="82000"/>
                  <a:lumMod val="87000"/>
                  <a:lumOff val="13000"/>
                </a:schemeClr>
              </a:gs>
            </a:gsLst>
            <a:path path="rect">
              <a:fillToRect l="100000" t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1828801"/>
            <a:ext cx="9601198" cy="396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5/13/2023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5/13/2023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5/13/2023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928553"/>
            <a:ext cx="9601200" cy="226244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267200"/>
            <a:ext cx="9601200" cy="93452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5/13/2023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3962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0767" y="1828800"/>
            <a:ext cx="4648200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72D1-64D5-4552-ACDD-1CCE5F7F800D}" type="datetimeFigureOut">
              <a:rPr lang="en-US"/>
              <a:t>5/13/2023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F29E-967E-4B69-BEAA-E3504E4378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94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2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2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5/13/2023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5/13/2023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5/13/2023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533400"/>
            <a:ext cx="4572001" cy="2743199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7213" y="533401"/>
            <a:ext cx="5943603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3429000"/>
            <a:ext cx="4572000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5/13/2023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9050" y="533401"/>
            <a:ext cx="4573192" cy="274319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3"/>
            <a:ext cx="6553318" cy="6004510"/>
          </a:xfrm>
          <a:custGeom>
            <a:avLst/>
            <a:gdLst/>
            <a:ahLst/>
            <a:cxnLst/>
            <a:rect l="l" t="t" r="r" b="b"/>
            <a:pathLst>
              <a:path w="6551611" h="6004510">
                <a:moveTo>
                  <a:pt x="0" y="0"/>
                </a:moveTo>
                <a:lnTo>
                  <a:pt x="6551611" y="0"/>
                </a:lnTo>
                <a:lnTo>
                  <a:pt x="6551611" y="6004510"/>
                </a:lnTo>
                <a:cubicBezTo>
                  <a:pt x="4321482" y="5960049"/>
                  <a:pt x="2628293" y="5340418"/>
                  <a:pt x="0" y="576865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9049" y="3429001"/>
            <a:ext cx="4573191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5/13/2023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30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4585" y="5374939"/>
            <a:ext cx="12240113" cy="1559261"/>
            <a:chOff x="-4585" y="2764068"/>
            <a:chExt cx="12240113" cy="1559261"/>
          </a:xfrm>
        </p:grpSpPr>
        <p:sp>
          <p:nvSpPr>
            <p:cNvPr id="9" name="Freeform 8"/>
            <p:cNvSpPr/>
            <p:nvPr/>
          </p:nvSpPr>
          <p:spPr>
            <a:xfrm rot="21388434">
              <a:off x="12235" y="2982534"/>
              <a:ext cx="12169907" cy="1238081"/>
            </a:xfrm>
            <a:custGeom>
              <a:avLst/>
              <a:gdLst/>
              <a:ahLst/>
              <a:cxnLst/>
              <a:rect l="l" t="t" r="r" b="b"/>
              <a:pathLst>
                <a:path w="12169907" h="1238081">
                  <a:moveTo>
                    <a:pt x="2807331" y="101460"/>
                  </a:moveTo>
                  <a:cubicBezTo>
                    <a:pt x="6135545" y="328205"/>
                    <a:pt x="6673951" y="1596392"/>
                    <a:pt x="12165744" y="982579"/>
                  </a:cubicBezTo>
                  <a:lnTo>
                    <a:pt x="12160227" y="1072100"/>
                  </a:lnTo>
                  <a:cubicBezTo>
                    <a:pt x="5416860" y="1825439"/>
                    <a:pt x="6141899" y="-258272"/>
                    <a:pt x="0" y="232833"/>
                  </a:cubicBezTo>
                  <a:lnTo>
                    <a:pt x="5492" y="143708"/>
                  </a:lnTo>
                  <a:cubicBezTo>
                    <a:pt x="1145422" y="52200"/>
                    <a:pt x="2048826" y="49784"/>
                    <a:pt x="2807331" y="101460"/>
                  </a:cubicBezTo>
                  <a:close/>
                  <a:moveTo>
                    <a:pt x="2811494" y="33894"/>
                  </a:moveTo>
                  <a:cubicBezTo>
                    <a:pt x="6139708" y="260639"/>
                    <a:pt x="6678114" y="1528826"/>
                    <a:pt x="12169907" y="915013"/>
                  </a:cubicBezTo>
                  <a:lnTo>
                    <a:pt x="12168059" y="945013"/>
                  </a:lnTo>
                  <a:cubicBezTo>
                    <a:pt x="5424692" y="1698351"/>
                    <a:pt x="6149730" y="-385359"/>
                    <a:pt x="7832" y="105746"/>
                  </a:cubicBezTo>
                  <a:lnTo>
                    <a:pt x="9656" y="76142"/>
                  </a:lnTo>
                  <a:cubicBezTo>
                    <a:pt x="1149586" y="-15366"/>
                    <a:pt x="2052990" y="-17782"/>
                    <a:pt x="2811494" y="33894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alpha val="90000"/>
                    <a:lumMod val="80000"/>
                    <a:lumOff val="20000"/>
                  </a:schemeClr>
                </a:gs>
                <a:gs pos="18000">
                  <a:schemeClr val="bg2">
                    <a:lumMod val="92000"/>
                  </a:schemeClr>
                </a:gs>
                <a:gs pos="37000">
                  <a:schemeClr val="bg2">
                    <a:alpha val="90000"/>
                    <a:lumMod val="91000"/>
                  </a:schemeClr>
                </a:gs>
                <a:gs pos="100000">
                  <a:schemeClr val="bg2">
                    <a:lumMod val="80000"/>
                    <a:lumOff val="20000"/>
                  </a:schemeClr>
                </a:gs>
              </a:gsLst>
              <a:path path="shape">
                <a:fillToRect l="50000" t="50000" r="50000" b="50000"/>
              </a:path>
            </a:gradFill>
            <a:ln w="254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21388434">
              <a:off x="29672" y="2764068"/>
              <a:ext cx="12205856" cy="1559261"/>
            </a:xfrm>
            <a:custGeom>
              <a:avLst/>
              <a:gdLst/>
              <a:ahLst/>
              <a:cxnLst/>
              <a:rect l="l" t="t" r="r" b="b"/>
              <a:pathLst>
                <a:path w="12205856" h="1559261">
                  <a:moveTo>
                    <a:pt x="12190266" y="1521455"/>
                  </a:moveTo>
                  <a:lnTo>
                    <a:pt x="12190701" y="1521482"/>
                  </a:lnTo>
                  <a:lnTo>
                    <a:pt x="12188851" y="1559261"/>
                  </a:lnTo>
                  <a:lnTo>
                    <a:pt x="12188416" y="1559245"/>
                  </a:lnTo>
                  <a:close/>
                  <a:moveTo>
                    <a:pt x="12205856" y="208119"/>
                  </a:moveTo>
                  <a:lnTo>
                    <a:pt x="12203734" y="242562"/>
                  </a:lnTo>
                  <a:cubicBezTo>
                    <a:pt x="6796720" y="1874914"/>
                    <a:pt x="3447529" y="-395170"/>
                    <a:pt x="0" y="109344"/>
                  </a:cubicBezTo>
                  <a:lnTo>
                    <a:pt x="2124" y="74883"/>
                  </a:lnTo>
                  <a:cubicBezTo>
                    <a:pt x="3449654" y="-429611"/>
                    <a:pt x="6798843" y="1840472"/>
                    <a:pt x="12205856" y="208119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30000"/>
                    <a:lumMod val="0"/>
                    <a:lumOff val="100000"/>
                  </a:schemeClr>
                </a:gs>
                <a:gs pos="100000">
                  <a:schemeClr val="bg2">
                    <a:alpha val="48000"/>
                  </a:schemeClr>
                </a:gs>
              </a:gsLst>
              <a:lin ang="27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21388434">
              <a:off x="-4585" y="3108508"/>
              <a:ext cx="12215153" cy="1052652"/>
            </a:xfrm>
            <a:custGeom>
              <a:avLst/>
              <a:gdLst/>
              <a:ahLst/>
              <a:cxnLst/>
              <a:rect l="l" t="t" r="r" b="b"/>
              <a:pathLst>
                <a:path w="12215153" h="1052652">
                  <a:moveTo>
                    <a:pt x="12199582" y="613499"/>
                  </a:moveTo>
                  <a:lnTo>
                    <a:pt x="12196535" y="662961"/>
                  </a:lnTo>
                  <a:cubicBezTo>
                    <a:pt x="8659170" y="1895884"/>
                    <a:pt x="3236150" y="-250863"/>
                    <a:pt x="0" y="412868"/>
                  </a:cubicBezTo>
                  <a:lnTo>
                    <a:pt x="3057" y="363268"/>
                  </a:lnTo>
                  <a:cubicBezTo>
                    <a:pt x="3239190" y="-300459"/>
                    <a:pt x="8662172" y="1846263"/>
                    <a:pt x="12199582" y="613499"/>
                  </a:cubicBezTo>
                  <a:close/>
                  <a:moveTo>
                    <a:pt x="12208353" y="471141"/>
                  </a:moveTo>
                  <a:lnTo>
                    <a:pt x="12202868" y="560177"/>
                  </a:lnTo>
                  <a:cubicBezTo>
                    <a:pt x="8665592" y="1793383"/>
                    <a:pt x="3242519" y="-353436"/>
                    <a:pt x="6325" y="310230"/>
                  </a:cubicBezTo>
                  <a:lnTo>
                    <a:pt x="11827" y="220949"/>
                  </a:lnTo>
                  <a:cubicBezTo>
                    <a:pt x="3247993" y="-442711"/>
                    <a:pt x="8670998" y="1704066"/>
                    <a:pt x="12208353" y="471141"/>
                  </a:cubicBezTo>
                  <a:close/>
                  <a:moveTo>
                    <a:pt x="12215153" y="360807"/>
                  </a:moveTo>
                  <a:lnTo>
                    <a:pt x="12212631" y="401743"/>
                  </a:lnTo>
                  <a:cubicBezTo>
                    <a:pt x="8696050" y="1669577"/>
                    <a:pt x="3274141" y="-472216"/>
                    <a:pt x="15523" y="160967"/>
                  </a:cubicBezTo>
                  <a:lnTo>
                    <a:pt x="18051" y="119938"/>
                  </a:lnTo>
                  <a:cubicBezTo>
                    <a:pt x="3276657" y="-513245"/>
                    <a:pt x="8698537" y="1628531"/>
                    <a:pt x="12215153" y="360807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47000"/>
                    <a:lumMod val="0"/>
                    <a:lumOff val="100000"/>
                  </a:schemeClr>
                </a:gs>
                <a:gs pos="100000">
                  <a:schemeClr val="bg2">
                    <a:alpha val="82000"/>
                    <a:lumMod val="87000"/>
                    <a:lumOff val="13000"/>
                  </a:schemeClr>
                </a:gs>
              </a:gsLst>
              <a:path path="rect">
                <a:fillToRect l="100000" t="100000"/>
              </a:path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4" y="1828801"/>
            <a:ext cx="9601198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9152" y="6400800"/>
            <a:ext cx="595483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510" y="6400800"/>
            <a:ext cx="154866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5/13/2023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18310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031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3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74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31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Redis Security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Subramanian Murugan</a:t>
            </a:r>
          </a:p>
        </p:txBody>
      </p:sp>
    </p:spTree>
    <p:extLst>
      <p:ext uri="{BB962C8B-B14F-4D97-AF65-F5344CB8AC3E}">
        <p14:creationId xmlns:p14="http://schemas.microsoft.com/office/powerpoint/2010/main" val="5471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DBB5-EE34-920F-C45C-61A26A6D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Download latest redis and install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E32A8-DD54-9E38-1668-8F73089D4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15" b="7573"/>
          <a:stretch/>
        </p:blipFill>
        <p:spPr>
          <a:xfrm>
            <a:off x="88776" y="2086251"/>
            <a:ext cx="12192000" cy="41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4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B0BF-C5E6-8A01-8F2F-571701159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728" y="3119021"/>
            <a:ext cx="9601200" cy="1219200"/>
          </a:xfrm>
        </p:spPr>
        <p:txBody>
          <a:bodyPr/>
          <a:lstStyle/>
          <a:p>
            <a:r>
              <a:rPr lang="en-IN" dirty="0"/>
              <a:t>Verify the integrity</a:t>
            </a:r>
          </a:p>
        </p:txBody>
      </p:sp>
    </p:spTree>
    <p:extLst>
      <p:ext uri="{BB962C8B-B14F-4D97-AF65-F5344CB8AC3E}">
        <p14:creationId xmlns:p14="http://schemas.microsoft.com/office/powerpoint/2010/main" val="290284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D30EF-E7AA-6D5B-11B6-68BE7A99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A0267-5BF3-37F8-A853-43777BDBE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595E8-4B61-FBEC-5FB6-0B804688A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02D9-74F0-716A-CCE8-599CE5E5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E392C-4564-8F29-1F61-77AE98637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81CA8-E956-D644-2FDF-925ECA7324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73"/>
          <a:stretch/>
        </p:blipFill>
        <p:spPr>
          <a:xfrm>
            <a:off x="0" y="0"/>
            <a:ext cx="12192000" cy="63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1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32AF2-2712-5674-76D7-7CBF9E3F4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 TSL Env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8A1B0-7B5F-7EE7-33C4-83EB15947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77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033B3-42D8-BADD-9008-6C395197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6948D-8E5C-AD80-63F7-C01D38E4E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4BC7A-2234-2303-0F1B-E9529A621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C7915-2349-E0D7-58DB-A90FBE1B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Store and give permissions to redis conf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18F94-53C3-CC27-F550-3537DA23E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37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8234-FEDA-4ADE-5474-1CF68AE05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F7DC4-AF53-2E3E-A397-85EF3F9A6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B175B-1023-8B67-518F-03D1E0CB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0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B912-7F0A-4FFA-8B87-63CA8D80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6FE81-3F53-3BF0-0031-485D96F59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CEF94-6BFB-C19F-3B39-4119851C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4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49822-BFCE-898B-60D3-AEEA2A5C3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585F5-B906-DB72-2B0F-80DBFC2E7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26347C-1CA8-08F9-CF7E-F440CDC44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0" b="6796"/>
          <a:stretch/>
        </p:blipFill>
        <p:spPr>
          <a:xfrm>
            <a:off x="66475" y="477175"/>
            <a:ext cx="12055876" cy="59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8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F449E-17E2-21C3-DE99-56674E39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A2B63-9656-2417-7FCF-049F923CD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EC92E-5EE2-3D88-DB26-6691625BF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4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6DD21-E1B5-AE9B-4836-C9839D2D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9580A-28BA-9A7C-2390-63AA2E693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EC0AE-9D5A-13CA-9979-100CD9B3F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55CA3-70AC-B24F-4EDB-EA2FEF5D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Basic Redis Security &amp; Settings</a:t>
            </a:r>
            <a:b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DECB8-3A7C-3FF0-AF36-1B91EFDA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2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1A4D0-AC0F-0989-AEDC-2D50F8D68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2ED6D-FF20-4E14-E4C2-7F3E8A26B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36E1C-E849-C0E7-C1BC-FD78D169D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791" r="59951" b="2395"/>
          <a:stretch/>
        </p:blipFill>
        <p:spPr>
          <a:xfrm>
            <a:off x="-630315" y="0"/>
            <a:ext cx="5832629" cy="669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7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A1657-6199-63B9-7167-5A452E65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4184E-9333-B446-5339-907E3EB96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DD7C1-F07F-3016-EC77-042E26972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4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E229-8B63-99EB-383B-BEDB34387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5BCB3-276C-3F84-A6D7-60C4E63C9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E0928-620D-6EA1-BDF8-0B769FDB1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5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0BFCA-2F28-D4A5-26AD-25D925D6B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AE3BF-E034-64F7-BB7F-C2C10E97E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9DB25-BF19-62E9-0FD0-EE15544C7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7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B027-1062-AE0E-CCFD-85EE9955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7F3D5-2B82-005E-0CE4-1B22FCD1A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8AC3F-640B-BBED-86D6-240649760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9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B0EE-3D56-A2F3-741B-7419CB89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37022-1E87-B88D-33CD-15E9116E7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78570-852B-BFB9-8291-1842E2EFC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1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48E00-997A-1178-71B4-A296B887E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99DB2-8FDA-5C8A-875E-A517ACBDC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2371C-32F1-D627-0815-6640CD51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8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CE486-C479-6599-DF86-E3C4EABE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6F11C-DFB0-018D-3717-0E06B7DB2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AB855-97D5-1946-0284-1C302114C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4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AA461-3A1E-2B34-A67A-E89FA461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ADA39-A717-C530-BBA1-48916ADB1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CD54F-E78E-07D5-EB88-470C94264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3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DF2F-7528-ECB1-5F54-2AF846C49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Protected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8197F-3944-3A79-31BE-2E7EE9238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8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35ADE-0DED-D49C-257E-D3EF7ACD8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26FA6-26D2-C9CF-75A4-61C52167C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5A9FC-0462-38CE-747D-8886FB59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1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7E5FA-6E23-3F60-A623-3C0CEC37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C41E2-09FC-1049-993D-87FE6A340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6D3F1-318C-A4F3-190F-E2F8A548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859A6-F681-DFA9-B940-D3F8D80AC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0A312-B58F-959F-DEBC-E450551F6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2F4D2-99B7-31BC-2363-5232F1BD5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13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EC02-307E-C1BD-7C9F-7BB75B22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97452-6CBA-8CA3-A657-5204E038D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8EC69-B0BE-28E8-2852-B7B1D4A4C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5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E4538-7EC6-B3DF-1B55-F2EE4A05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BDD8-28F7-0D23-FD7E-D27ADE7A8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0425D-BD2C-DFB8-EB89-BE9A3C94B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1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55518-124B-508E-1E85-CC1E039EB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59729"/>
            <a:ext cx="9601200" cy="1219200"/>
          </a:xfrm>
        </p:spPr>
        <p:txBody>
          <a:bodyPr/>
          <a:lstStyle/>
          <a:p>
            <a:r>
              <a:rPr lang="en-IN" dirty="0"/>
              <a:t>Don’t Run redis as root user, create dedicated user </a:t>
            </a:r>
          </a:p>
        </p:txBody>
      </p:sp>
    </p:spTree>
    <p:extLst>
      <p:ext uri="{BB962C8B-B14F-4D97-AF65-F5344CB8AC3E}">
        <p14:creationId xmlns:p14="http://schemas.microsoft.com/office/powerpoint/2010/main" val="143433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A66D-3CE9-B7AF-79BD-15D612DED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50D16-7301-37C9-F074-65BB246BE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99E2E-8EB5-8D0E-9A09-35A5A6107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1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6E3A-2CB1-32EB-8F30-908D169B0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000" y="1627573"/>
            <a:ext cx="9601200" cy="1219200"/>
          </a:xfrm>
        </p:spPr>
        <p:txBody>
          <a:bodyPr/>
          <a:lstStyle/>
          <a:p>
            <a:r>
              <a:rPr lang="en-IN" dirty="0"/>
              <a:t>Create working </a:t>
            </a:r>
            <a:r>
              <a:rPr lang="en-IN" dirty="0" err="1"/>
              <a:t>dirs</a:t>
            </a:r>
            <a:r>
              <a:rPr lang="en-IN" dirty="0"/>
              <a:t> for redis</a:t>
            </a:r>
          </a:p>
        </p:txBody>
      </p:sp>
    </p:spTree>
    <p:extLst>
      <p:ext uri="{BB962C8B-B14F-4D97-AF65-F5344CB8AC3E}">
        <p14:creationId xmlns:p14="http://schemas.microsoft.com/office/powerpoint/2010/main" val="311668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41F45-D902-B6F6-CD11-7FB8C8522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DF7102-00F0-ECA7-96F8-12F4B2349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57" b="13010"/>
          <a:stretch/>
        </p:blipFill>
        <p:spPr>
          <a:xfrm>
            <a:off x="0" y="1233997"/>
            <a:ext cx="12192000" cy="485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0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ashells 16x9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ashells nature presentation (widescreen).potx" id="{E6B84A40-AED6-4169-B416-9F411F9C11B8}" vid="{719C1255-A7E7-42CE-9EEC-76ECFA1A94CA}"/>
    </a:ext>
  </a:extLst>
</a:theme>
</file>

<file path=ppt/theme/theme2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Colorful seashell collection</Template>
  <TotalTime>167</TotalTime>
  <Words>46</Words>
  <Application>Microsoft Office PowerPoint</Application>
  <PresentationFormat>Widescreen</PresentationFormat>
  <Paragraphs>10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Corbel</vt:lpstr>
      <vt:lpstr>YouTube Sans</vt:lpstr>
      <vt:lpstr>Seashells 16x9</vt:lpstr>
      <vt:lpstr>Redis Security</vt:lpstr>
      <vt:lpstr>PowerPoint Presentation</vt:lpstr>
      <vt:lpstr>PowerPoint Presentation</vt:lpstr>
      <vt:lpstr>PowerPoint Presentation</vt:lpstr>
      <vt:lpstr>PowerPoint Presentation</vt:lpstr>
      <vt:lpstr>Don’t Run redis as root user, create dedicated user </vt:lpstr>
      <vt:lpstr>PowerPoint Presentation</vt:lpstr>
      <vt:lpstr>Create working dirs for redis</vt:lpstr>
      <vt:lpstr>PowerPoint Presentation</vt:lpstr>
      <vt:lpstr>Download latest redis and install</vt:lpstr>
      <vt:lpstr>Verify the integrity</vt:lpstr>
      <vt:lpstr>PowerPoint Presentation</vt:lpstr>
      <vt:lpstr>PowerPoint Presentation</vt:lpstr>
      <vt:lpstr>Build TSL Env</vt:lpstr>
      <vt:lpstr>PowerPoint Presentation</vt:lpstr>
      <vt:lpstr>Store and give permissions to redis conf file</vt:lpstr>
      <vt:lpstr>PowerPoint Presentation</vt:lpstr>
      <vt:lpstr>PowerPoint Presentation</vt:lpstr>
      <vt:lpstr>PowerPoint Presentation</vt:lpstr>
      <vt:lpstr>PowerPoint Presentation</vt:lpstr>
      <vt:lpstr>Basic Redis Security &amp; Settings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Protected Mode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Subramanian Murugan</dc:creator>
  <cp:lastModifiedBy>Subramanian Murugan</cp:lastModifiedBy>
  <cp:revision>2</cp:revision>
  <dcterms:created xsi:type="dcterms:W3CDTF">2023-05-11T11:47:52Z</dcterms:created>
  <dcterms:modified xsi:type="dcterms:W3CDTF">2023-05-13T13:31:12Z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